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12"/>
            <a:ext cx="9143996" cy="514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7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79" name="Shape 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-2.png" id="84" name="Shape 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